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47" y="-5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4C30A4-A433-4357-9A87-396CDB41424B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83BA3B-0AA9-4C48-A03D-64E0C9DAF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603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8C50-3B66-467D-A5CB-60CA023BE9F2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8596-DB96-43B9-B720-1603341B8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769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8C50-3B66-467D-A5CB-60CA023BE9F2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8596-DB96-43B9-B720-1603341B8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997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8C50-3B66-467D-A5CB-60CA023BE9F2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8596-DB96-43B9-B720-1603341B8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248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8C50-3B66-467D-A5CB-60CA023BE9F2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8596-DB96-43B9-B720-1603341B8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728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8C50-3B66-467D-A5CB-60CA023BE9F2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8596-DB96-43B9-B720-1603341B8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144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8C50-3B66-467D-A5CB-60CA023BE9F2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8596-DB96-43B9-B720-1603341B8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592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8C50-3B66-467D-A5CB-60CA023BE9F2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8596-DB96-43B9-B720-1603341B8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701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8C50-3B66-467D-A5CB-60CA023BE9F2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8596-DB96-43B9-B720-1603341B8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641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8C50-3B66-467D-A5CB-60CA023BE9F2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8596-DB96-43B9-B720-1603341B8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549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8C50-3B66-467D-A5CB-60CA023BE9F2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8596-DB96-43B9-B720-1603341B8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77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8C50-3B66-467D-A5CB-60CA023BE9F2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E8596-DB96-43B9-B720-1603341B8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32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28C50-3B66-467D-A5CB-60CA023BE9F2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E8596-DB96-43B9-B720-1603341B8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830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971800" y="3733800"/>
            <a:ext cx="3886200" cy="3886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52400" y="3733800"/>
            <a:ext cx="27432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2400" y="76200"/>
            <a:ext cx="6553200" cy="1828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8600"/>
            <a:ext cx="3505200" cy="1393334"/>
          </a:xfrm>
        </p:spPr>
        <p:txBody>
          <a:bodyPr>
            <a:normAutofit fontScale="90000"/>
          </a:bodyPr>
          <a:lstStyle/>
          <a:p>
            <a:pPr algn="l"/>
            <a:r>
              <a:rPr lang="en-US" sz="1200" dirty="0" smtClean="0"/>
              <a:t>Harry S. Truman</a:t>
            </a:r>
            <a:br>
              <a:rPr lang="en-US" sz="1200" dirty="0" smtClean="0"/>
            </a:br>
            <a:r>
              <a:rPr lang="en-US" sz="1200" dirty="0" smtClean="0"/>
              <a:t>@HSTRUMAN</a:t>
            </a:r>
            <a:br>
              <a:rPr lang="en-US" sz="12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err="1" smtClean="0"/>
              <a:t>HSTRUMAN</a:t>
            </a:r>
            <a:r>
              <a:rPr lang="en-US" sz="1200" dirty="0" smtClean="0"/>
              <a:t> was the </a:t>
            </a:r>
            <a:r>
              <a:rPr lang="en-US" sz="1200" dirty="0"/>
              <a:t>33rd President of the United States. The final running mate of President Franklin D. Roosevelt in 1944, Truman succeeded to the presidency on April 12, </a:t>
            </a:r>
            <a:r>
              <a:rPr lang="en-US" sz="1200" dirty="0" smtClean="0"/>
              <a:t>1945.</a:t>
            </a:r>
            <a:br>
              <a:rPr lang="en-US" sz="1200" dirty="0" smtClean="0"/>
            </a:br>
            <a:endParaRPr lang="en-US" sz="1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1123950" cy="1435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21848" y="251460"/>
            <a:ext cx="123623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u="sng" dirty="0" smtClean="0"/>
              <a:t>3,183 Tweets</a:t>
            </a:r>
          </a:p>
          <a:p>
            <a:r>
              <a:rPr lang="en-US" sz="1100" u="sng" dirty="0" smtClean="0"/>
              <a:t>283 Following</a:t>
            </a:r>
          </a:p>
          <a:p>
            <a:r>
              <a:rPr lang="en-US" sz="1100" u="sng" dirty="0" smtClean="0"/>
              <a:t>200,567 Followers</a:t>
            </a:r>
            <a:endParaRPr lang="en-US" sz="1100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2133600"/>
            <a:ext cx="65532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Short Biography</a:t>
            </a:r>
          </a:p>
          <a:p>
            <a:r>
              <a:rPr lang="en-US" sz="1200" dirty="0"/>
              <a:t>a. Personal background of your </a:t>
            </a:r>
            <a:r>
              <a:rPr lang="en-US" sz="1200" dirty="0" smtClean="0"/>
              <a:t>delegate (Birth, Education, Profession – Private/Public , Political Party,  Military Experience)</a:t>
            </a:r>
            <a:endParaRPr lang="en-US" sz="1200" dirty="0"/>
          </a:p>
          <a:p>
            <a:r>
              <a:rPr lang="en-US" sz="1200" dirty="0" smtClean="0"/>
              <a:t>b</a:t>
            </a:r>
            <a:r>
              <a:rPr lang="en-US" sz="1200" dirty="0"/>
              <a:t>. Delegate feelings and attitudes towards the issues </a:t>
            </a:r>
            <a:r>
              <a:rPr lang="en-US" sz="1200" dirty="0" smtClean="0"/>
              <a:t>of the convention</a:t>
            </a:r>
            <a:endParaRPr lang="en-US" sz="1200" dirty="0"/>
          </a:p>
          <a:p>
            <a:r>
              <a:rPr lang="en-US" sz="1200" dirty="0"/>
              <a:t>c. How your delegate will vote in the issues</a:t>
            </a:r>
          </a:p>
          <a:p>
            <a:r>
              <a:rPr lang="en-US" sz="1200" dirty="0"/>
              <a:t>d. Enemies and allies of your delegate at the convention</a:t>
            </a:r>
          </a:p>
          <a:p>
            <a:r>
              <a:rPr lang="en-US" sz="1200" dirty="0"/>
              <a:t>e. How geography effects your delegate (where they live, how they make a living, etc.)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3795593"/>
            <a:ext cx="259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3 Sample Followers</a:t>
            </a:r>
          </a:p>
          <a:p>
            <a:endParaRPr lang="en-US" sz="1200" dirty="0" smtClean="0"/>
          </a:p>
          <a:p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Alben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Barkely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- @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AlBark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(Vice President under H.S. Truman)</a:t>
            </a:r>
          </a:p>
          <a:p>
            <a:endParaRPr lang="en-US" sz="1200" dirty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Joseph Grew – @JoeGrew45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Secretary of State for FDR &amp; Truman (1945)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28600" y="35814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04800" y="3657600"/>
            <a:ext cx="635328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52401" y="6046818"/>
            <a:ext cx="714375" cy="974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627" y="6046818"/>
            <a:ext cx="804246" cy="971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6046818"/>
            <a:ext cx="838200" cy="971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48226" y="6169660"/>
            <a:ext cx="30717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Harry S. Truman @HSTRUMAN</a:t>
            </a:r>
          </a:p>
          <a:p>
            <a:r>
              <a:rPr lang="en-US" sz="1100" dirty="0" smtClean="0"/>
              <a:t>Boys</a:t>
            </a:r>
            <a:r>
              <a:rPr lang="en-US" sz="1100" dirty="0"/>
              <a:t>, if you ever pray, pray for me now. I don't know if you fellas ever had a load of hay fall on you, but when they told me what happened yesterday, I felt like the moon, the stars, and all the planets had fallen on me</a:t>
            </a:r>
            <a:r>
              <a:rPr lang="en-US" sz="1100" dirty="0" smtClean="0"/>
              <a:t>.</a:t>
            </a:r>
            <a:endParaRPr lang="en-US" sz="1100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157" y="6172200"/>
            <a:ext cx="358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838" y="3966120"/>
            <a:ext cx="360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622630" y="5136653"/>
            <a:ext cx="29668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Harry S. Truman @</a:t>
            </a:r>
            <a:r>
              <a:rPr lang="en-US" sz="1100" dirty="0" smtClean="0"/>
              <a:t>HSTRUMAN</a:t>
            </a:r>
          </a:p>
          <a:p>
            <a:r>
              <a:rPr lang="en-US" sz="1100" dirty="0" smtClean="0"/>
              <a:t>Spending time in Potsdam with @</a:t>
            </a:r>
            <a:r>
              <a:rPr lang="en-US" sz="1100" dirty="0" err="1" smtClean="0"/>
              <a:t>JoeStalin</a:t>
            </a:r>
            <a:r>
              <a:rPr lang="en-US" sz="1100" dirty="0" smtClean="0"/>
              <a:t>, @</a:t>
            </a:r>
            <a:r>
              <a:rPr lang="en-US" sz="1100" dirty="0" err="1" smtClean="0"/>
              <a:t>clementAttlee</a:t>
            </a:r>
            <a:r>
              <a:rPr lang="en-US" sz="1100" dirty="0" smtClean="0"/>
              <a:t>.  You boys haven’t seen anything like this before.</a:t>
            </a:r>
            <a:endParaRPr lang="en-US" sz="1100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145" y="5136653"/>
            <a:ext cx="360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622630" y="3980259"/>
            <a:ext cx="23622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@</a:t>
            </a:r>
            <a:r>
              <a:rPr lang="en-US" sz="1100" dirty="0" err="1" smtClean="0">
                <a:solidFill>
                  <a:schemeClr val="tx2"/>
                </a:solidFill>
              </a:rPr>
              <a:t>JoeStalin</a:t>
            </a:r>
            <a:r>
              <a:rPr lang="en-US" sz="1100" dirty="0" smtClean="0"/>
              <a:t>:  Russians do not like surprises…I have an “idea” of what your developing.  @HSTRUMAN 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112203" y="7250668"/>
            <a:ext cx="20882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Similar to Harry S. Truman</a:t>
            </a:r>
            <a:endParaRPr lang="en-US" sz="1400" dirty="0"/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16" y="7554655"/>
            <a:ext cx="674945" cy="674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866777" y="7753627"/>
            <a:ext cx="18229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Paul </a:t>
            </a:r>
            <a:r>
              <a:rPr lang="en-US" sz="1100" dirty="0" err="1" smtClean="0"/>
              <a:t>Tibbets</a:t>
            </a:r>
            <a:r>
              <a:rPr lang="en-US" sz="1100" dirty="0" smtClean="0"/>
              <a:t> @</a:t>
            </a:r>
            <a:r>
              <a:rPr lang="en-US" sz="1100" dirty="0" err="1" smtClean="0"/>
              <a:t>PaulEnolaGay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553366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Boys, if you ever pray, pray for me now. I don't know if you fellas ever had a load of hay fall on you, but when they told me what happened yesterday, I felt like the moon, the stars, and all the planets had fallen on me</a:t>
            </a:r>
            <a:r>
              <a:rPr lang="en-US" dirty="0" smtClean="0"/>
              <a:t>.[</a:t>
            </a:r>
          </a:p>
          <a:p>
            <a:endParaRPr lang="en-US" dirty="0"/>
          </a:p>
          <a:p>
            <a:r>
              <a:rPr lang="en-US" dirty="0"/>
              <a:t>Do tweets to </a:t>
            </a:r>
            <a:r>
              <a:rPr lang="en-US" dirty="0" err="1"/>
              <a:t>stalin</a:t>
            </a:r>
            <a:r>
              <a:rPr lang="en-US" dirty="0"/>
              <a:t> </a:t>
            </a:r>
            <a:r>
              <a:rPr lang="en-US" dirty="0" err="1"/>
              <a:t>potsdam</a:t>
            </a:r>
            <a:endParaRPr lang="en-US" dirty="0"/>
          </a:p>
          <a:p>
            <a:endParaRPr lang="en-US" dirty="0"/>
          </a:p>
          <a:p>
            <a:r>
              <a:rPr lang="en-US" dirty="0"/>
              <a:t>Also do rubric on it…</a:t>
            </a:r>
          </a:p>
          <a:p>
            <a:endParaRPr lang="en-US" dirty="0"/>
          </a:p>
          <a:p>
            <a:r>
              <a:rPr lang="en-US" dirty="0"/>
              <a:t>Other </a:t>
            </a:r>
            <a:r>
              <a:rPr lang="en-US" dirty="0" err="1"/>
              <a:t>possiblities</a:t>
            </a:r>
            <a:r>
              <a:rPr lang="en-US" dirty="0"/>
              <a:t> students do as a reporter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577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308</Words>
  <Application>Microsoft Office PowerPoint</Application>
  <PresentationFormat>On-screen Show (4:3)</PresentationFormat>
  <Paragraphs>31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Harry S. Truman @HSTRUMAN  HSTRUMAN was the 33rd President of the United States. The final running mate of President Franklin D. Roosevelt in 1944, Truman succeeded to the presidency on April 12, 1945. 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Harry S. Truman @HSTRUMAN  HSTRUMAN was the 33rd President of the United States. The final running mate of President Franklin D. Roosevelt in 1944, Truman succeeded to the presidency on April 12, 1945.</dc:title>
  <dc:creator>holzhauserj</dc:creator>
  <cp:lastModifiedBy>holzhauserj</cp:lastModifiedBy>
  <cp:revision>8</cp:revision>
  <dcterms:created xsi:type="dcterms:W3CDTF">2012-11-27T00:02:15Z</dcterms:created>
  <dcterms:modified xsi:type="dcterms:W3CDTF">2012-11-28T00:49:27Z</dcterms:modified>
</cp:coreProperties>
</file>